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51435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a4JVKazpWNKY2Ctp7B769x1L9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customschemas.google.com/relationships/presentationmetadata" Target="meta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4800" y="-335257"/>
            <a:ext cx="9753600" cy="5652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52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A6BD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5247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15395" y="0"/>
            <a:ext cx="10284028" cy="510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9431">
            <a:off x="-822816" y="-206276"/>
            <a:ext cx="10861399" cy="549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520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5291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0428" y="-467778"/>
            <a:ext cx="9753600" cy="57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5347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4800" y="231532"/>
            <a:ext cx="9753600" cy="523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527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 descr="preencoded.png"/>
          <p:cNvPicPr preferRelativeResize="0"/>
          <p:nvPr/>
        </p:nvPicPr>
        <p:blipFill rotWithShape="1">
          <a:blip r:embed="rId3">
            <a:alphaModFix/>
          </a:blip>
          <a:srcRect l="-38760" t="26198" r="38759" b="-26198"/>
          <a:stretch/>
        </p:blipFill>
        <p:spPr>
          <a:xfrm>
            <a:off x="-7274525" y="-511525"/>
            <a:ext cx="18057275" cy="65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8556" y="-116396"/>
            <a:ext cx="9753600" cy="535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Redmi 6 Pro</dc:creator>
  <cp:lastModifiedBy>HEMLATA</cp:lastModifiedBy>
  <cp:revision>1</cp:revision>
  <dcterms:created xsi:type="dcterms:W3CDTF">2020-07-26T15:38:11Z</dcterms:created>
  <dcterms:modified xsi:type="dcterms:W3CDTF">2021-05-13T07:24:36Z</dcterms:modified>
</cp:coreProperties>
</file>